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1" autoAdjust="0"/>
    <p:restoredTop sz="94660"/>
  </p:normalViewPr>
  <p:slideViewPr>
    <p:cSldViewPr snapToGrid="0">
      <p:cViewPr varScale="1">
        <p:scale>
          <a:sx n="205" d="100"/>
          <a:sy n="205" d="100"/>
        </p:scale>
        <p:origin x="216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02D8E-B892-49FD-9845-FE876F902969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73297-30CE-41E2-8EB6-7DBF45840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5159-33D0-4D33-9D43-9AF588C0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4" y="124101"/>
            <a:ext cx="11454670" cy="1238054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Elephant" panose="02020904090505020303" pitchFamily="18" charset="0"/>
              </a:rPr>
              <a:t>Proud ISFSI Member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CD1F1D-A4CF-4206-8D30-B8823D659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5" b="96697" l="4201" r="97268">
                        <a14:foregroundMark x1="41354" y1="6892" x2="26223" y2="14029"/>
                        <a14:foregroundMark x1="26223" y1="14029" x2="14233" y2="26427"/>
                        <a14:foregroundMark x1="14233" y1="26427" x2="7871" y2="41966"/>
                        <a14:foregroundMark x1="7871" y1="41966" x2="9869" y2="59339"/>
                        <a14:foregroundMark x1="9869" y1="59339" x2="16109" y2="74837"/>
                        <a14:foregroundMark x1="16109" y1="74837" x2="27243" y2="86909"/>
                        <a14:foregroundMark x1="27243" y1="86909" x2="36093" y2="92170"/>
                        <a14:foregroundMark x1="8279" y1="32667" x2="4282" y2="48042"/>
                        <a14:foregroundMark x1="4282" y1="48042" x2="5261" y2="53018"/>
                        <a14:foregroundMark x1="7626" y1="62398" x2="16395" y2="77365"/>
                        <a14:foregroundMark x1="29445" y1="11990" x2="44861" y2="6688"/>
                        <a14:foregroundMark x1="44861" y1="6688" x2="60277" y2="7219"/>
                        <a14:foregroundMark x1="60277" y1="7219" x2="73654" y2="14070"/>
                        <a14:foregroundMark x1="70636" y1="8646" x2="56117" y2="3100"/>
                        <a14:foregroundMark x1="56117" y1="3100" x2="39723" y2="5343"/>
                        <a14:foregroundMark x1="39723" y1="5343" x2="30546" y2="10726"/>
                        <a14:foregroundMark x1="52325" y1="3385" x2="32912" y2="5791"/>
                        <a14:foregroundMark x1="68719" y1="8809" x2="92904" y2="31852"/>
                        <a14:foregroundMark x1="92904" y1="31852" x2="97308" y2="47961"/>
                        <a14:foregroundMark x1="97308" y1="47961" x2="96085" y2="62724"/>
                        <a14:foregroundMark x1="93352" y1="57953" x2="89274" y2="73246"/>
                        <a14:foregroundMark x1="89274" y1="73246" x2="80343" y2="85930"/>
                        <a14:foregroundMark x1="80343" y1="85930" x2="46737" y2="96697"/>
                        <a14:foregroundMark x1="46737" y1="96697" x2="43597" y2="96452"/>
                        <a14:foregroundMark x1="46615" y1="72104" x2="47390" y2="88336"/>
                        <a14:foregroundMark x1="47390" y1="88336" x2="56117" y2="75489"/>
                        <a14:foregroundMark x1="56117" y1="75489" x2="60440" y2="77039"/>
                        <a14:foregroundMark x1="58524" y1="77855" x2="46044" y2="93352"/>
                        <a14:foregroundMark x1="46044" y1="93352" x2="44127" y2="77325"/>
                        <a14:foregroundMark x1="44127" y1="77325" x2="56852" y2="86501"/>
                        <a14:foregroundMark x1="56852" y1="86501" x2="51835" y2="90865"/>
                        <a14:foregroundMark x1="75856" y1="63825" x2="61827" y2="75571"/>
                        <a14:foregroundMark x1="61827" y1="75571" x2="72635" y2="60930"/>
                        <a14:foregroundMark x1="72635" y1="60930" x2="54731" y2="77202"/>
                        <a14:foregroundMark x1="54731" y1="77202" x2="66476" y2="58197"/>
                        <a14:foregroundMark x1="66476" y1="58197" x2="48246" y2="74715"/>
                        <a14:foregroundMark x1="48246" y1="74715" x2="62643" y2="57300"/>
                        <a14:foregroundMark x1="62643" y1="57300" x2="41436" y2="75693"/>
                        <a14:foregroundMark x1="41436" y1="75693" x2="69984" y2="37276"/>
                        <a14:foregroundMark x1="69984" y1="37276" x2="36175" y2="73858"/>
                        <a14:foregroundMark x1="36175" y1="73858" x2="62113" y2="40416"/>
                        <a14:foregroundMark x1="62113" y1="40416" x2="32749" y2="70065"/>
                        <a14:foregroundMark x1="32749" y1="70065" x2="58605" y2="36623"/>
                        <a14:foregroundMark x1="58605" y1="36623" x2="37276" y2="58279"/>
                        <a14:foregroundMark x1="37276" y1="58279" x2="56892" y2="32341"/>
                        <a14:foregroundMark x1="56892" y1="32341" x2="26835" y2="61501"/>
                        <a14:foregroundMark x1="26835" y1="61501" x2="48491" y2="30750"/>
                        <a14:foregroundMark x1="48491" y1="30750" x2="24755" y2="55057"/>
                        <a14:foregroundMark x1="24755" y1="55057" x2="45881" y2="25612"/>
                        <a14:foregroundMark x1="45881" y1="25612" x2="29445" y2="42251"/>
                        <a14:foregroundMark x1="29445" y1="42251" x2="38418" y2="21493"/>
                        <a14:foregroundMark x1="38418" y1="21493" x2="20024" y2="37602"/>
                        <a14:foregroundMark x1="19861" y1="45228" x2="22716" y2="66191"/>
                        <a14:foregroundMark x1="22716" y1="66191" x2="35481" y2="81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109" y="1725566"/>
            <a:ext cx="3577556" cy="35775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6D2763-DB9F-4150-86FC-450A13CD9C67}"/>
              </a:ext>
            </a:extLst>
          </p:cNvPr>
          <p:cNvSpPr txBox="1"/>
          <p:nvPr/>
        </p:nvSpPr>
        <p:spPr>
          <a:xfrm>
            <a:off x="6209211" y="2621028"/>
            <a:ext cx="58791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Online Member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Networking &amp; Mentorship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Professional Development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Regional to International 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Programs/Conferences/Training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Industry Advocacy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Peer Resource Sharing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736BC-CD36-4866-930B-5E50F5C497DA}"/>
              </a:ext>
            </a:extLst>
          </p:cNvPr>
          <p:cNvSpPr txBox="1"/>
          <p:nvPr/>
        </p:nvSpPr>
        <p:spPr>
          <a:xfrm>
            <a:off x="6232891" y="1156214"/>
            <a:ext cx="5630441" cy="1508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E3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YOU Join </a:t>
            </a:r>
            <a:r>
              <a:rPr lang="en-US" sz="4800" b="1" dirty="0">
                <a:solidFill>
                  <a:srgbClr val="E3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ISFSI</a:t>
            </a:r>
            <a:r>
              <a:rPr lang="en-US" sz="4400" b="1" dirty="0">
                <a:solidFill>
                  <a:srgbClr val="E3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10D55-B446-43F8-95ED-C8B322749DD1}"/>
              </a:ext>
            </a:extLst>
          </p:cNvPr>
          <p:cNvSpPr txBox="1"/>
          <p:nvPr/>
        </p:nvSpPr>
        <p:spPr>
          <a:xfrm>
            <a:off x="6361059" y="5214400"/>
            <a:ext cx="471224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Today: </a:t>
            </a:r>
          </a:p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isfsi.org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4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117</TotalTime>
  <Words>37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Century Gothic</vt:lpstr>
      <vt:lpstr>Elephant</vt:lpstr>
      <vt:lpstr>Mesh</vt:lpstr>
      <vt:lpstr>Proud ISFSI 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Proud Member isfsi</dc:title>
  <dc:creator>Leigh Hubbard</dc:creator>
  <cp:lastModifiedBy>Leigh Hubbard</cp:lastModifiedBy>
  <cp:revision>18</cp:revision>
  <dcterms:created xsi:type="dcterms:W3CDTF">2018-04-22T11:54:47Z</dcterms:created>
  <dcterms:modified xsi:type="dcterms:W3CDTF">2024-04-01T13:19:04Z</dcterms:modified>
</cp:coreProperties>
</file>